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dirty="0" smtClean="0"/>
              <a:t>Общественная молодежная палата при Собрании депутатов Озерского городского округа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Как мы </a:t>
            </a:r>
            <a:r>
              <a:rPr lang="ru-RU" b="1" dirty="0" smtClean="0"/>
              <a:t>живем</a:t>
            </a:r>
            <a:r>
              <a:rPr lang="en-US" b="1" smtClean="0"/>
              <a:t> - 2015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87469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/>
              <a:t>ОМП Озерска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/>
              <a:t>Создана 5 июля 2016 года решением Собрания депутатов Озерского городского округа</a:t>
            </a:r>
          </a:p>
          <a:p>
            <a:r>
              <a:rPr lang="ru-RU" sz="2400" b="1" dirty="0" smtClean="0"/>
              <a:t>Состоит из 25 представителей молодежных организаций и учреждений города</a:t>
            </a:r>
          </a:p>
          <a:p>
            <a:r>
              <a:rPr lang="ru-RU" sz="2400" b="1" dirty="0" smtClean="0"/>
              <a:t>Подотчетна Собранию депутатов Озерска</a:t>
            </a:r>
          </a:p>
          <a:p>
            <a:r>
              <a:rPr lang="ru-RU" sz="2400" b="1" dirty="0" smtClean="0"/>
              <a:t>Работает по утверждаемому плану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661" y="598578"/>
            <a:ext cx="1533333" cy="1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25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Обучение по программе «Молодой лидер местного самоуправления»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Лекции специалистов и депутатов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/>
              <a:t>Сборы и семинары</a:t>
            </a:r>
            <a:endParaRPr lang="ru-RU" b="1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000" b="1" dirty="0"/>
              <a:t>«Особенности формирования местного бюджета» </a:t>
            </a:r>
            <a:endParaRPr lang="ru-RU" sz="2000" b="1" dirty="0" smtClean="0"/>
          </a:p>
          <a:p>
            <a:r>
              <a:rPr lang="ru-RU" sz="2000" b="1" dirty="0"/>
              <a:t>«Избирательный процесс и особенности выдвижения и </a:t>
            </a:r>
            <a:r>
              <a:rPr lang="ru-RU" sz="2000" b="1" dirty="0" smtClean="0"/>
              <a:t>избрания депутатов»</a:t>
            </a:r>
          </a:p>
          <a:p>
            <a:r>
              <a:rPr lang="ru-RU" sz="2000" b="1" dirty="0"/>
              <a:t>«Жилищная политика: возможности для молодежи</a:t>
            </a:r>
            <a:r>
              <a:rPr lang="ru-RU" sz="2000" b="1" dirty="0" smtClean="0"/>
              <a:t>»</a:t>
            </a:r>
          </a:p>
          <a:p>
            <a:r>
              <a:rPr lang="ru-RU" sz="2000" b="1" dirty="0" smtClean="0"/>
              <a:t>И т.д.  </a:t>
            </a:r>
            <a:endParaRPr lang="ru-RU" sz="2000" b="1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ru-RU" sz="2000" b="1" dirty="0" smtClean="0"/>
              <a:t>Выездной семинар «Изучение </a:t>
            </a:r>
            <a:r>
              <a:rPr lang="ru-RU" sz="2000" b="1" dirty="0"/>
              <a:t>основ социального </a:t>
            </a:r>
            <a:r>
              <a:rPr lang="ru-RU" sz="2000" b="1" dirty="0" smtClean="0"/>
              <a:t>проектирования</a:t>
            </a:r>
            <a:endParaRPr lang="ru-RU" sz="2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06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1975250"/>
          </a:xfrm>
        </p:spPr>
        <p:txBody>
          <a:bodyPr/>
          <a:lstStyle/>
          <a:p>
            <a:r>
              <a:rPr lang="ru-RU" sz="2800" b="1" dirty="0"/>
              <a:t>Интеллектуальная игра, посвященная Дню местного самоуправления Российской Федерации и Дню молодого парламентария в Челябинской области</a:t>
            </a:r>
            <a:endParaRPr lang="ru-RU" sz="28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3"/>
          </p:nvPr>
        </p:nvSpPr>
        <p:spPr>
          <a:xfrm>
            <a:off x="1847091" y="3201911"/>
            <a:ext cx="7731219" cy="342174"/>
          </a:xfrm>
        </p:spPr>
        <p:txBody>
          <a:bodyPr/>
          <a:lstStyle/>
          <a:p>
            <a:r>
              <a:rPr lang="ru-RU" b="1" dirty="0" smtClean="0"/>
              <a:t>Апрель 2016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437" y="3678766"/>
            <a:ext cx="3785944" cy="2840982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48" y="3179763"/>
            <a:ext cx="3786716" cy="2840037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443" y="4020940"/>
            <a:ext cx="3509318" cy="263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6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Проекты   ОМП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Фотопроект «Сушка»</a:t>
            </a:r>
            <a:endParaRPr lang="ru-RU" b="1" dirty="0"/>
          </a:p>
        </p:txBody>
      </p:sp>
      <p:pic>
        <p:nvPicPr>
          <p:cNvPr id="7" name="Объект 6" descr="http://cs406121.vk.me/v406121104/8dc2/XbesKL6nG_k.jpg"/>
          <p:cNvPicPr>
            <a:picLocks noGrp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5" b="543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11" name="Текст 10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/>
              <a:t>ЭКО-</a:t>
            </a:r>
            <a:r>
              <a:rPr lang="en-US" b="1" dirty="0" smtClean="0"/>
              <a:t>ZATO</a:t>
            </a:r>
            <a:endParaRPr lang="ru-RU" b="1" dirty="0"/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5693" b="569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7982775" y="4592846"/>
            <a:ext cx="3051095" cy="1231305"/>
          </a:xfrm>
        </p:spPr>
        <p:txBody>
          <a:bodyPr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Турнир по волейболу</a:t>
            </a:r>
            <a:endParaRPr lang="ru-RU" b="1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4215" y="1740634"/>
            <a:ext cx="1908213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38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Проект  «Улицы </a:t>
            </a:r>
            <a:r>
              <a:rPr lang="ru-RU" sz="2800" b="1" dirty="0"/>
              <a:t>Победы. Граффити к 70-й годовщине Победы в Великой Отечественной войне 1941-1945 гг</a:t>
            </a:r>
            <a:r>
              <a:rPr lang="ru-RU" sz="2800" b="1" dirty="0" smtClean="0"/>
              <a:t>.»  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44" y="3179761"/>
            <a:ext cx="3044891" cy="202992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988" y="2733188"/>
            <a:ext cx="4771429" cy="3180952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822" y="2336230"/>
            <a:ext cx="3400768" cy="2267178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727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1209131"/>
          </a:xfrm>
        </p:spPr>
        <p:txBody>
          <a:bodyPr/>
          <a:lstStyle/>
          <a:p>
            <a:r>
              <a:rPr lang="ru-RU" dirty="0" smtClean="0"/>
              <a:t>Наши  кадры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3"/>
          </p:nvPr>
        </p:nvSpPr>
        <p:spPr>
          <a:xfrm>
            <a:off x="5123935" y="2191265"/>
            <a:ext cx="4553229" cy="2594919"/>
          </a:xfrm>
        </p:spPr>
        <p:txBody>
          <a:bodyPr>
            <a:normAutofit/>
          </a:bodyPr>
          <a:lstStyle/>
          <a:p>
            <a:r>
              <a:rPr lang="ru-RU" sz="1800" b="1" dirty="0" err="1" smtClean="0"/>
              <a:t>В.Каримов</a:t>
            </a:r>
            <a:r>
              <a:rPr lang="ru-RU" sz="1800" b="1" dirty="0" smtClean="0"/>
              <a:t>, член ОМП 2010-2014,</a:t>
            </a:r>
            <a:r>
              <a:rPr lang="ru-RU" sz="1800" b="1" dirty="0"/>
              <a:t> депутатов Собрания депутатов Озерска</a:t>
            </a:r>
          </a:p>
          <a:p>
            <a:r>
              <a:rPr lang="ru-RU" sz="1800" b="1" dirty="0" smtClean="0"/>
              <a:t> </a:t>
            </a:r>
            <a:r>
              <a:rPr lang="ru-RU" sz="1800" b="1" dirty="0" err="1" smtClean="0"/>
              <a:t>Д.Сибиркин</a:t>
            </a:r>
            <a:r>
              <a:rPr lang="ru-RU" sz="1800" b="1" dirty="0" smtClean="0"/>
              <a:t>, председатель ОМП 2014-2016 , член Общественного молодежного совета </a:t>
            </a:r>
            <a:r>
              <a:rPr lang="ru-RU" sz="1800" b="1" dirty="0" err="1" smtClean="0"/>
              <a:t>РОСАТОМа</a:t>
            </a:r>
            <a:endParaRPr lang="ru-RU" sz="1800" b="1" dirty="0" smtClean="0"/>
          </a:p>
          <a:p>
            <a:r>
              <a:rPr lang="ru-RU" sz="1800" b="1" dirty="0" err="1" smtClean="0"/>
              <a:t>М.Шитов</a:t>
            </a:r>
            <a:r>
              <a:rPr lang="ru-RU" sz="1800" b="1" dirty="0" smtClean="0"/>
              <a:t>, член ОМП 2010-2012, депутатов Собрания депутатов Озерска</a:t>
            </a:r>
            <a:endParaRPr lang="ru-RU" sz="1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94" y="2260291"/>
            <a:ext cx="2558535" cy="17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0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Члены ОМП </a:t>
            </a:r>
            <a:r>
              <a:rPr lang="ru-RU" b="1" dirty="0" smtClean="0"/>
              <a:t>приняли участие: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в форуме Уральской молодежи «Утро 2015», г. </a:t>
            </a:r>
            <a:r>
              <a:rPr lang="ru-RU" b="1" dirty="0" smtClean="0"/>
              <a:t>Тюмень </a:t>
            </a:r>
            <a:endParaRPr lang="ru-RU" b="1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5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18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idx="21"/>
          </p:nvPr>
        </p:nvSpPr>
        <p:spPr>
          <a:xfrm>
            <a:off x="6082992" y="2479933"/>
            <a:ext cx="2691243" cy="1591510"/>
          </a:xfrm>
        </p:spPr>
      </p:sp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>
          <a:xfrm>
            <a:off x="4570172" y="4195010"/>
            <a:ext cx="3050438" cy="1832047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/>
              <a:t>В образовательном </a:t>
            </a:r>
            <a:r>
              <a:rPr lang="ru-RU" sz="1800" b="1" dirty="0"/>
              <a:t>форуме «Территория смыслов» смена «Молодые руководители НКО и проектов», 2015, </a:t>
            </a:r>
            <a:r>
              <a:rPr lang="ru-RU" sz="1800" b="1" dirty="0" smtClean="0"/>
              <a:t>Владимирская область</a:t>
            </a:r>
            <a:endParaRPr lang="ru-RU" sz="1800" b="1" dirty="0"/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7982775" y="3319849"/>
            <a:ext cx="3051095" cy="1789258"/>
          </a:xfrm>
        </p:spPr>
        <p:txBody>
          <a:bodyPr/>
          <a:lstStyle/>
          <a:p>
            <a:r>
              <a:rPr lang="ru-RU" b="1" dirty="0" smtClean="0"/>
              <a:t>В Форум активных граждан «Сообщество», Москва, 2015</a:t>
            </a:r>
            <a:endParaRPr lang="ru-RU" b="1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22"/>
          </p:nvPr>
        </p:nvSpPr>
        <p:spPr/>
      </p:sp>
      <p:sp>
        <p:nvSpPr>
          <p:cNvPr id="11" name="Текст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649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178</TotalTime>
  <Words>202</Words>
  <Application>Microsoft Office PowerPoint</Application>
  <PresentationFormat>Широкоэкранный</PresentationFormat>
  <Paragraphs>47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Ион (конференц-зал)</vt:lpstr>
      <vt:lpstr>Общественная молодежная палата при Собрании депутатов Озерского городского округа</vt:lpstr>
      <vt:lpstr>ОМП Озерска</vt:lpstr>
      <vt:lpstr>Обучение по программе «Молодой лидер местного самоуправления»</vt:lpstr>
      <vt:lpstr>Интеллектуальная игра, посвященная Дню местного самоуправления Российской Федерации и Дню молодого парламентария в Челябинской области</vt:lpstr>
      <vt:lpstr>Проекты   ОМП</vt:lpstr>
      <vt:lpstr> Проект  «Улицы Победы. Граффити к 70-й годовщине Победы в Великой Отечественной войне 1941-1945 гг.»   </vt:lpstr>
      <vt:lpstr>Наши  кадры</vt:lpstr>
      <vt:lpstr>Члены ОМП приняли участие:</vt:lpstr>
    </vt:vector>
  </TitlesOfParts>
  <Company>%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Общественная молодежная палата при Собрании депутатов Озерского городского округа</dc:title>
  <dc:creator>%</dc:creator>
  <cp:lastModifiedBy>$</cp:lastModifiedBy>
  <cp:revision>15</cp:revision>
  <dcterms:created xsi:type="dcterms:W3CDTF">2016-07-20T12:03:00Z</dcterms:created>
  <dcterms:modified xsi:type="dcterms:W3CDTF">2021-10-15T04:35:35Z</dcterms:modified>
</cp:coreProperties>
</file>