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14" r:id="rId34"/>
    <p:sldId id="307" r:id="rId35"/>
    <p:sldId id="308" r:id="rId36"/>
    <p:sldId id="309" r:id="rId37"/>
    <p:sldId id="310" r:id="rId38"/>
    <p:sldId id="315" r:id="rId39"/>
    <p:sldId id="289" r:id="rId40"/>
    <p:sldId id="290" r:id="rId41"/>
    <p:sldId id="291" r:id="rId42"/>
    <p:sldId id="292" r:id="rId43"/>
    <p:sldId id="306" r:id="rId44"/>
    <p:sldId id="293" r:id="rId45"/>
    <p:sldId id="294" r:id="rId46"/>
    <p:sldId id="316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17" r:id="rId59"/>
    <p:sldId id="311" r:id="rId60"/>
    <p:sldId id="312" r:id="rId61"/>
    <p:sldId id="313" r:id="rId62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6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E89B72-5A72-4046-9233-A8CB7BEB787C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B66429-C070-4667-901F-13AA9C2E1F43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ОБЩЕСТВЕННЫЕ</a:t>
            </a:r>
            <a:br>
              <a:rPr lang="ru-RU" sz="6000" dirty="0" smtClean="0"/>
            </a:br>
            <a:r>
              <a:rPr lang="ru-RU" sz="6000" dirty="0" smtClean="0"/>
              <a:t>ИНИЦИАТИВЫ - 2014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1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1">
        <p:fade/>
      </p:transition>
    </mc:Choice>
    <mc:Fallback xmlns="">
      <p:transition spd="med" advTm="921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«Дерево любви»</a:t>
            </a:r>
            <a:br>
              <a:rPr lang="ru-RU" dirty="0" smtClean="0"/>
            </a:br>
            <a:r>
              <a:rPr lang="ru-RU" sz="2700" dirty="0" smtClean="0"/>
              <a:t>Общественная волонтерская организация</a:t>
            </a:r>
            <a:br>
              <a:rPr lang="ru-RU" sz="2700" dirty="0" smtClean="0"/>
            </a:br>
            <a:r>
              <a:rPr lang="ru-RU" sz="2700" dirty="0" smtClean="0"/>
              <a:t>«Открытые сердца»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3" y="1935163"/>
            <a:ext cx="7324525" cy="4883017"/>
          </a:xfrm>
        </p:spPr>
      </p:pic>
    </p:spTree>
    <p:extLst>
      <p:ext uri="{BB962C8B-B14F-4D97-AF65-F5344CB8AC3E}">
        <p14:creationId xmlns:p14="http://schemas.microsoft.com/office/powerpoint/2010/main" val="29755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"/>
    </mc:Choice>
    <mc:Fallback xmlns="">
      <p:transition spd="slow" advTm="505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«Дерево любви»</a:t>
            </a:r>
            <a:br>
              <a:rPr lang="ru-RU" dirty="0"/>
            </a:br>
            <a:r>
              <a:rPr lang="ru-RU" sz="2700" dirty="0"/>
              <a:t>Общественная волонтерская организация</a:t>
            </a:r>
            <a:br>
              <a:rPr lang="ru-RU" sz="2700" dirty="0"/>
            </a:br>
            <a:r>
              <a:rPr lang="ru-RU" sz="2700" dirty="0"/>
              <a:t>«Открытые сердца»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5" y="1935163"/>
            <a:ext cx="7324525" cy="4883017"/>
          </a:xfrm>
        </p:spPr>
      </p:pic>
    </p:spTree>
    <p:extLst>
      <p:ext uri="{BB962C8B-B14F-4D97-AF65-F5344CB8AC3E}">
        <p14:creationId xmlns:p14="http://schemas.microsoft.com/office/powerpoint/2010/main" val="62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"/>
    </mc:Choice>
    <mc:Fallback xmlns="">
      <p:transition spd="slow" advTm="527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«Дерево любви»</a:t>
            </a:r>
            <a:br>
              <a:rPr lang="ru-RU" dirty="0"/>
            </a:br>
            <a:r>
              <a:rPr lang="ru-RU" sz="2700" dirty="0"/>
              <a:t>Общественная волонтерская организация</a:t>
            </a:r>
            <a:br>
              <a:rPr lang="ru-RU" sz="2700" dirty="0"/>
            </a:br>
            <a:r>
              <a:rPr lang="ru-RU" sz="2700" dirty="0"/>
              <a:t>«Открытые сердца»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7734" y="2675719"/>
            <a:ext cx="4985360" cy="3323573"/>
          </a:xfrm>
        </p:spPr>
      </p:pic>
    </p:spTree>
    <p:extLst>
      <p:ext uri="{BB962C8B-B14F-4D97-AF65-F5344CB8AC3E}">
        <p14:creationId xmlns:p14="http://schemas.microsoft.com/office/powerpoint/2010/main" val="35277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"/>
    </mc:Choice>
    <mc:Fallback xmlns="">
      <p:transition spd="slow" advTm="467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«Дерево любви»</a:t>
            </a:r>
            <a:br>
              <a:rPr lang="ru-RU" dirty="0"/>
            </a:br>
            <a:r>
              <a:rPr lang="ru-RU" sz="2700" dirty="0"/>
              <a:t>Общественная волонтерская организация</a:t>
            </a:r>
            <a:br>
              <a:rPr lang="ru-RU" sz="2700" dirty="0"/>
            </a:br>
            <a:r>
              <a:rPr lang="ru-RU" sz="2700" dirty="0"/>
              <a:t>«Открытые сердца»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15866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7"/>
    </mc:Choice>
    <mc:Fallback xmlns="">
      <p:transition spd="slow" advTm="496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«Вечная память Герою войны»</a:t>
            </a:r>
            <a:br>
              <a:rPr lang="ru-RU" dirty="0" smtClean="0"/>
            </a:br>
            <a:r>
              <a:rPr lang="ru-RU" sz="2700" dirty="0" smtClean="0"/>
              <a:t>Совет ветеранов ОГО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9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3748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5"/>
    </mc:Choice>
    <mc:Fallback xmlns="">
      <p:transition spd="slow" advTm="500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«Вечная память Герою войны»</a:t>
            </a:r>
            <a:br>
              <a:rPr lang="ru-RU" dirty="0"/>
            </a:br>
            <a:r>
              <a:rPr lang="ru-RU" sz="2700" dirty="0"/>
              <a:t>Совет ветеранов 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97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343775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"/>
    </mc:Choice>
    <mc:Fallback xmlns="">
      <p:transition spd="slow" advTm="495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«Вечная память Герою войны»</a:t>
            </a:r>
            <a:br>
              <a:rPr lang="ru-RU" dirty="0"/>
            </a:br>
            <a:r>
              <a:rPr lang="ru-RU" sz="2700" dirty="0"/>
              <a:t>Совет ветеранов 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9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10489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"/>
    </mc:Choice>
    <mc:Fallback xmlns="">
      <p:transition spd="slow" advTm="506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«Вечная память Герою войны»</a:t>
            </a:r>
            <a:br>
              <a:rPr lang="ru-RU" dirty="0"/>
            </a:br>
            <a:r>
              <a:rPr lang="ru-RU" sz="2700" dirty="0"/>
              <a:t>Совет ветеранов 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9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32588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"/>
    </mc:Choice>
    <mc:Fallback xmlns="">
      <p:transition spd="slow" advTm="494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«Вечная память Герою войны»</a:t>
            </a:r>
            <a:br>
              <a:rPr lang="ru-RU" dirty="0"/>
            </a:br>
            <a:r>
              <a:rPr lang="ru-RU" sz="2700" dirty="0"/>
              <a:t>Совет ветеранов 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97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21970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«Мужеству ликвидаторов радиационных аварий»</a:t>
            </a:r>
            <a:br>
              <a:rPr lang="ru-RU" sz="4000" dirty="0" smtClean="0"/>
            </a:br>
            <a:r>
              <a:rPr lang="ru-RU" sz="2400" dirty="0" smtClean="0"/>
              <a:t>Городская общественная организация «Союз-Чернобыль»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9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37836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"/>
    </mc:Choice>
    <mc:Fallback xmlns="">
      <p:transition spd="slow" advTm="498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Муниципальный конкурс</a:t>
            </a:r>
            <a:br>
              <a:rPr lang="ru-RU" dirty="0" smtClean="0"/>
            </a:br>
            <a:r>
              <a:rPr lang="ru-RU" dirty="0" smtClean="0"/>
              <a:t>социальных проектов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99913"/>
            <a:ext cx="1772052" cy="23627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2987824" cy="2240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04" y="2052847"/>
            <a:ext cx="3468386" cy="2312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54911"/>
            <a:ext cx="1848205" cy="27723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1" y="4437112"/>
            <a:ext cx="3585159" cy="2390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33" y="4401109"/>
            <a:ext cx="3203847" cy="24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4207"/>
      </p:ext>
    </p:extLst>
  </p:cSld>
  <p:clrMapOvr>
    <a:masterClrMapping/>
  </p:clrMapOvr>
  <p:transition spd="slow" advTm="4752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/>
              <a:t>«Мужеству ликвидаторов радиационных аварий»</a:t>
            </a:r>
            <a:r>
              <a:rPr lang="ru-RU" sz="8000" dirty="0"/>
              <a:t/>
            </a:r>
            <a:br>
              <a:rPr lang="ru-RU" sz="8000" dirty="0"/>
            </a:br>
            <a:r>
              <a:rPr lang="ru-RU" sz="2700" dirty="0"/>
              <a:t>Городская общественная организация «Союз-Чернобыль»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1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29869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"/>
    </mc:Choice>
    <mc:Fallback xmlns="">
      <p:transition spd="slow" advTm="494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/>
              <a:t>«Мужеству ликвидаторов радиационных аварий»</a:t>
            </a:r>
            <a:r>
              <a:rPr lang="ru-RU" sz="8000" dirty="0"/>
              <a:t/>
            </a:r>
            <a:br>
              <a:rPr lang="ru-RU" sz="8000" dirty="0"/>
            </a:br>
            <a:r>
              <a:rPr lang="ru-RU" sz="2700" dirty="0"/>
              <a:t>Городская общественная организация «Союз-Чернобыль»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9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21470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"/>
    </mc:Choice>
    <mc:Fallback xmlns="">
      <p:transition spd="slow" advTm="444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/>
              <a:t>«Мужеству ликвидаторов радиационных аварий»</a:t>
            </a:r>
            <a:r>
              <a:rPr lang="ru-RU" sz="8000" dirty="0"/>
              <a:t/>
            </a:r>
            <a:br>
              <a:rPr lang="ru-RU" sz="8000" dirty="0"/>
            </a:br>
            <a:r>
              <a:rPr lang="ru-RU" sz="2700" dirty="0"/>
              <a:t>Городская общественная организация «Союз-Чернобыль»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9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3605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"/>
    </mc:Choice>
    <mc:Fallback xmlns="">
      <p:transition spd="slow" advTm="50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/>
              <a:t>«Мужеству ликвидаторов радиационных аварий»</a:t>
            </a:r>
            <a:r>
              <a:rPr lang="ru-RU" sz="8000" dirty="0"/>
              <a:t/>
            </a:r>
            <a:br>
              <a:rPr lang="ru-RU" sz="8000" dirty="0"/>
            </a:br>
            <a:r>
              <a:rPr lang="ru-RU" sz="2700" dirty="0"/>
              <a:t>Городская общественная организация «Союз-Чернобыль»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31" y="1935163"/>
            <a:ext cx="3263345" cy="4895018"/>
          </a:xfrm>
        </p:spPr>
      </p:pic>
    </p:spTree>
    <p:extLst>
      <p:ext uri="{BB962C8B-B14F-4D97-AF65-F5344CB8AC3E}">
        <p14:creationId xmlns:p14="http://schemas.microsoft.com/office/powerpoint/2010/main" val="15170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"/>
    </mc:Choice>
    <mc:Fallback xmlns="">
      <p:transition spd="slow" advTm="491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«Этот старый новый двор!»</a:t>
            </a:r>
            <a:br>
              <a:rPr lang="ru-RU" sz="4800" dirty="0" smtClean="0"/>
            </a:br>
            <a:r>
              <a:rPr lang="ru-RU" sz="2700" dirty="0" smtClean="0"/>
              <a:t>Советы МКД по ул. Уральской №№ 16, 18, </a:t>
            </a:r>
            <a:br>
              <a:rPr lang="ru-RU" sz="2700" dirty="0" smtClean="0"/>
            </a:br>
            <a:r>
              <a:rPr lang="ru-RU" sz="2700" dirty="0" smtClean="0"/>
              <a:t>ул. Космонавтов №№9, 11, ул. Советской №35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69" y="1935163"/>
            <a:ext cx="6526691" cy="4895019"/>
          </a:xfrm>
        </p:spPr>
      </p:pic>
    </p:spTree>
    <p:extLst>
      <p:ext uri="{BB962C8B-B14F-4D97-AF65-F5344CB8AC3E}">
        <p14:creationId xmlns:p14="http://schemas.microsoft.com/office/powerpoint/2010/main" val="10133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2"/>
    </mc:Choice>
    <mc:Fallback xmlns="">
      <p:transition spd="slow" advTm="513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/>
              <a:t>«Этот старый новый двор!»</a:t>
            </a:r>
            <a:br>
              <a:rPr lang="ru-RU" sz="4800" dirty="0"/>
            </a:br>
            <a:r>
              <a:rPr lang="ru-RU" sz="2700" dirty="0"/>
              <a:t>Советы МКД по ул. Уральской №№ 16, 18, </a:t>
            </a:r>
            <a:br>
              <a:rPr lang="ru-RU" sz="2700" dirty="0"/>
            </a:br>
            <a:r>
              <a:rPr lang="ru-RU" sz="2700" dirty="0"/>
              <a:t>ул. Космонавтов №№9, 11, ул. Советской №35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" y="1935163"/>
            <a:ext cx="6504283" cy="4878213"/>
          </a:xfrm>
        </p:spPr>
      </p:pic>
    </p:spTree>
    <p:extLst>
      <p:ext uri="{BB962C8B-B14F-4D97-AF65-F5344CB8AC3E}">
        <p14:creationId xmlns:p14="http://schemas.microsoft.com/office/powerpoint/2010/main" val="13568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"/>
    </mc:Choice>
    <mc:Fallback xmlns="">
      <p:transition spd="slow" advTm="493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/>
              <a:t>«Этот старый новый двор!»</a:t>
            </a:r>
            <a:br>
              <a:rPr lang="ru-RU" sz="4800" dirty="0"/>
            </a:br>
            <a:r>
              <a:rPr lang="ru-RU" sz="2700" dirty="0"/>
              <a:t>Советы МКД по ул. Уральской №№ 16, 18, </a:t>
            </a:r>
            <a:br>
              <a:rPr lang="ru-RU" sz="2700" dirty="0"/>
            </a:br>
            <a:r>
              <a:rPr lang="ru-RU" sz="2700" dirty="0"/>
              <a:t>ул. Космонавтов №№9, 11, ул. Советской №35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85" y="1935163"/>
            <a:ext cx="6526691" cy="4895019"/>
          </a:xfrm>
        </p:spPr>
      </p:pic>
    </p:spTree>
    <p:extLst>
      <p:ext uri="{BB962C8B-B14F-4D97-AF65-F5344CB8AC3E}">
        <p14:creationId xmlns:p14="http://schemas.microsoft.com/office/powerpoint/2010/main" val="5030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"/>
    </mc:Choice>
    <mc:Fallback xmlns="">
      <p:transition spd="slow" advTm="496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/>
              <a:t>«Этот старый новый двор!»</a:t>
            </a:r>
            <a:br>
              <a:rPr lang="ru-RU" sz="4900" dirty="0"/>
            </a:br>
            <a:r>
              <a:rPr lang="ru-RU" sz="2700" dirty="0"/>
              <a:t>Советы МКД по ул. Уральской №№ 16, 18, </a:t>
            </a:r>
            <a:br>
              <a:rPr lang="ru-RU" sz="2700" dirty="0"/>
            </a:br>
            <a:r>
              <a:rPr lang="ru-RU" sz="2700" dirty="0"/>
              <a:t>ул. Космонавтов №№9, 11, ул. Советской №35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35163"/>
            <a:ext cx="6504283" cy="4878213"/>
          </a:xfrm>
        </p:spPr>
      </p:pic>
    </p:spTree>
    <p:extLst>
      <p:ext uri="{BB962C8B-B14F-4D97-AF65-F5344CB8AC3E}">
        <p14:creationId xmlns:p14="http://schemas.microsoft.com/office/powerpoint/2010/main" val="2694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/>
              <a:t>«Этот старый новый двор!»</a:t>
            </a:r>
            <a:br>
              <a:rPr lang="ru-RU" sz="4800" dirty="0"/>
            </a:br>
            <a:r>
              <a:rPr lang="ru-RU" sz="2700" dirty="0"/>
              <a:t>Советы МКД по ул. Уральской №№ 16, 18, </a:t>
            </a:r>
            <a:br>
              <a:rPr lang="ru-RU" sz="2700" dirty="0"/>
            </a:br>
            <a:r>
              <a:rPr lang="ru-RU" sz="2700" dirty="0"/>
              <a:t>ул. Космонавтов №№9, 11, ул. Советской №35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935163"/>
            <a:ext cx="3662262" cy="4883017"/>
          </a:xfrm>
        </p:spPr>
      </p:pic>
    </p:spTree>
    <p:extLst>
      <p:ext uri="{BB962C8B-B14F-4D97-AF65-F5344CB8AC3E}">
        <p14:creationId xmlns:p14="http://schemas.microsoft.com/office/powerpoint/2010/main" val="40189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"/>
    </mc:Choice>
    <mc:Fallback xmlns="">
      <p:transition spd="slow" advTm="508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«Благоустройство дворовой территории»</a:t>
            </a:r>
            <a:br>
              <a:rPr lang="ru-RU" sz="3600" dirty="0" smtClean="0"/>
            </a:br>
            <a:r>
              <a:rPr lang="ru-RU" sz="2400" dirty="0" smtClean="0"/>
              <a:t>Совет МКД по ул. Семенова, 13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7" y="1935163"/>
            <a:ext cx="6504283" cy="4878213"/>
          </a:xfrm>
        </p:spPr>
      </p:pic>
    </p:spTree>
    <p:extLst>
      <p:ext uri="{BB962C8B-B14F-4D97-AF65-F5344CB8AC3E}">
        <p14:creationId xmlns:p14="http://schemas.microsoft.com/office/powerpoint/2010/main" val="11625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5"/>
    </mc:Choice>
    <mc:Fallback xmlns="">
      <p:transition spd="slow" advTm="51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700" dirty="0" smtClean="0"/>
              <a:t>«Озерск</a:t>
            </a:r>
            <a:r>
              <a:rPr lang="ru-RU" sz="4700" dirty="0"/>
              <a:t>: от автобума к </a:t>
            </a:r>
            <a:r>
              <a:rPr lang="ru-RU" sz="4700" dirty="0" err="1" smtClean="0"/>
              <a:t>велограду</a:t>
            </a:r>
            <a:r>
              <a:rPr lang="ru-RU" sz="4700" dirty="0" smtClean="0"/>
              <a:t>»</a:t>
            </a:r>
            <a:br>
              <a:rPr lang="ru-RU" sz="4700" dirty="0" smtClean="0"/>
            </a:br>
            <a:r>
              <a:rPr lang="ru-RU" sz="2700" dirty="0" smtClean="0"/>
              <a:t>Студенческая общественная волонтерская организация </a:t>
            </a:r>
            <a:br>
              <a:rPr lang="ru-RU" sz="2700" dirty="0" smtClean="0"/>
            </a:br>
            <a:r>
              <a:rPr lang="ru-RU" sz="2700" dirty="0" smtClean="0"/>
              <a:t>ОТИ НИЯУ МИФИ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10159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2">
        <p:split orient="vert"/>
      </p:transition>
    </mc:Choice>
    <mc:Fallback xmlns="">
      <p:transition spd="slow" advTm="491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/>
              <a:t>«Благоустройство дворовой территории»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2700" dirty="0"/>
              <a:t>Совет МКД по ул. Семенова, 13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7" y="1935163"/>
            <a:ext cx="6504283" cy="4878213"/>
          </a:xfrm>
        </p:spPr>
      </p:pic>
    </p:spTree>
    <p:extLst>
      <p:ext uri="{BB962C8B-B14F-4D97-AF65-F5344CB8AC3E}">
        <p14:creationId xmlns:p14="http://schemas.microsoft.com/office/powerpoint/2010/main" val="32208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"/>
    </mc:Choice>
    <mc:Fallback xmlns="">
      <p:transition spd="slow" advTm="495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/>
              <a:t>«Благоустройство дворовой территории»</a:t>
            </a:r>
            <a:br>
              <a:rPr lang="ru-RU" sz="4000" dirty="0"/>
            </a:br>
            <a:r>
              <a:rPr lang="ru-RU" sz="2700" dirty="0"/>
              <a:t>Совет МКД по ул. Семенова, 13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" y="1935163"/>
            <a:ext cx="6504283" cy="4878213"/>
          </a:xfrm>
        </p:spPr>
      </p:pic>
    </p:spTree>
    <p:extLst>
      <p:ext uri="{BB962C8B-B14F-4D97-AF65-F5344CB8AC3E}">
        <p14:creationId xmlns:p14="http://schemas.microsoft.com/office/powerpoint/2010/main" val="29414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"/>
    </mc:Choice>
    <mc:Fallback xmlns="">
      <p:transition spd="slow" advTm="495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/>
              <a:t>«Благоустройство дворовой территории»</a:t>
            </a:r>
            <a:br>
              <a:rPr lang="ru-RU" sz="4000" dirty="0"/>
            </a:br>
            <a:r>
              <a:rPr lang="ru-RU" sz="2700" dirty="0"/>
              <a:t>Совет МКД по ул. Семенова, 13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69" y="1935163"/>
            <a:ext cx="6526691" cy="4895019"/>
          </a:xfrm>
        </p:spPr>
      </p:pic>
    </p:spTree>
    <p:extLst>
      <p:ext uri="{BB962C8B-B14F-4D97-AF65-F5344CB8AC3E}">
        <p14:creationId xmlns:p14="http://schemas.microsoft.com/office/powerpoint/2010/main" val="3893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"/>
    </mc:Choice>
    <mc:Fallback xmlns="">
      <p:transition spd="slow" advTm="523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ОБЩЕСТВЕННЫЕ</a:t>
            </a:r>
            <a:br>
              <a:rPr lang="ru-RU" sz="6000" dirty="0" smtClean="0"/>
            </a:br>
            <a:r>
              <a:rPr lang="ru-RU" sz="6000" dirty="0" smtClean="0"/>
              <a:t>ИНИЦИАТИВЫ - 2014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3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91">
        <p:fade/>
      </p:transition>
    </mc:Choice>
    <mc:Fallback xmlns="">
      <p:transition spd="med" advTm="5291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Неделя рабочей профессии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2" y="1412776"/>
            <a:ext cx="7714543" cy="5328591"/>
          </a:xfrm>
        </p:spPr>
      </p:pic>
    </p:spTree>
    <p:extLst>
      <p:ext uri="{BB962C8B-B14F-4D97-AF65-F5344CB8AC3E}">
        <p14:creationId xmlns:p14="http://schemas.microsoft.com/office/powerpoint/2010/main" val="28990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"/>
    </mc:Choice>
    <mc:Fallback xmlns="">
      <p:transition spd="slow" advTm="504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Неделя рабочей профессии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619418" cy="5318078"/>
          </a:xfrm>
        </p:spPr>
      </p:pic>
    </p:spTree>
    <p:extLst>
      <p:ext uri="{BB962C8B-B14F-4D97-AF65-F5344CB8AC3E}">
        <p14:creationId xmlns:p14="http://schemas.microsoft.com/office/powerpoint/2010/main" val="18918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"/>
    </mc:Choice>
    <mc:Fallback xmlns="">
      <p:transition spd="slow" advTm="538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Неделя рабочей профессии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5" y="1628800"/>
            <a:ext cx="7700167" cy="5130237"/>
          </a:xfrm>
        </p:spPr>
      </p:pic>
    </p:spTree>
    <p:extLst>
      <p:ext uri="{BB962C8B-B14F-4D97-AF65-F5344CB8AC3E}">
        <p14:creationId xmlns:p14="http://schemas.microsoft.com/office/powerpoint/2010/main" val="41510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"/>
    </mc:Choice>
    <mc:Fallback xmlns="">
      <p:transition spd="slow" advTm="496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Неделя рабочей профессии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8038647" cy="5355748"/>
          </a:xfrm>
        </p:spPr>
      </p:pic>
    </p:spTree>
    <p:extLst>
      <p:ext uri="{BB962C8B-B14F-4D97-AF65-F5344CB8AC3E}">
        <p14:creationId xmlns:p14="http://schemas.microsoft.com/office/powerpoint/2010/main" val="32891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7"/>
    </mc:Choice>
    <mc:Fallback xmlns="">
      <p:transition spd="slow" advTm="501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ОБЩЕСТВЕННЫЕ</a:t>
            </a:r>
            <a:br>
              <a:rPr lang="ru-RU" sz="6000" dirty="0" smtClean="0"/>
            </a:br>
            <a:r>
              <a:rPr lang="ru-RU" sz="6000" dirty="0" smtClean="0"/>
              <a:t>ИНИЦИАТИВЫ - 2014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3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32">
        <p:fade/>
      </p:transition>
    </mc:Choice>
    <mc:Fallback xmlns="">
      <p:transition spd="med" advTm="4632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Марафон общественных экологических инициатив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35163"/>
            <a:ext cx="2951889" cy="22139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63262"/>
            <a:ext cx="3386739" cy="2257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0" y="4419110"/>
            <a:ext cx="3000333" cy="2250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63" y="4404018"/>
            <a:ext cx="3395340" cy="225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72" y="3092175"/>
            <a:ext cx="3131840" cy="20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spd="slow" advTm="493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200" dirty="0" smtClean="0"/>
              <a:t>«Озерск: от автобума к </a:t>
            </a:r>
            <a:r>
              <a:rPr lang="ru-RU" sz="4200" dirty="0" err="1" smtClean="0"/>
              <a:t>велограду</a:t>
            </a:r>
            <a:r>
              <a:rPr lang="ru-RU" sz="4200" dirty="0" smtClean="0"/>
              <a:t>»</a:t>
            </a:r>
            <a:br>
              <a:rPr lang="ru-RU" sz="4200" dirty="0" smtClean="0"/>
            </a:br>
            <a:r>
              <a:rPr lang="ru-RU" sz="2700" dirty="0"/>
              <a:t>Студенческая общественная волонтерская организация </a:t>
            </a:r>
            <a:br>
              <a:rPr lang="ru-RU" sz="2700" dirty="0"/>
            </a:br>
            <a:r>
              <a:rPr lang="ru-RU" sz="2700" dirty="0"/>
              <a:t>ОТИ НИЯУ МИФИ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35163"/>
            <a:ext cx="6526691" cy="4895019"/>
          </a:xfrm>
        </p:spPr>
      </p:pic>
    </p:spTree>
    <p:extLst>
      <p:ext uri="{BB962C8B-B14F-4D97-AF65-F5344CB8AC3E}">
        <p14:creationId xmlns:p14="http://schemas.microsoft.com/office/powerpoint/2010/main" val="3668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"/>
    </mc:Choice>
    <mc:Fallback xmlns="">
      <p:transition spd="slow" advTm="498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Марафон общественных экологических инициатив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61" y="1935163"/>
            <a:ext cx="6454683" cy="4841013"/>
          </a:xfrm>
        </p:spPr>
      </p:pic>
    </p:spTree>
    <p:extLst>
      <p:ext uri="{BB962C8B-B14F-4D97-AF65-F5344CB8AC3E}">
        <p14:creationId xmlns:p14="http://schemas.microsoft.com/office/powerpoint/2010/main" val="3405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5"/>
    </mc:Choice>
    <mc:Fallback xmlns="">
      <p:transition spd="slow" advTm="510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Марафон общественных экологических инициатив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35163"/>
            <a:ext cx="7222884" cy="4806205"/>
          </a:xfrm>
        </p:spPr>
      </p:pic>
    </p:spTree>
    <p:extLst>
      <p:ext uri="{BB962C8B-B14F-4D97-AF65-F5344CB8AC3E}">
        <p14:creationId xmlns:p14="http://schemas.microsoft.com/office/powerpoint/2010/main" val="39652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1"/>
    </mc:Choice>
    <mc:Fallback xmlns="">
      <p:transition spd="slow" advTm="503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Марафон общественных экологических инициатив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6" y="1935163"/>
            <a:ext cx="7222884" cy="4806205"/>
          </a:xfrm>
        </p:spPr>
      </p:pic>
    </p:spTree>
    <p:extLst>
      <p:ext uri="{BB962C8B-B14F-4D97-AF65-F5344CB8AC3E}">
        <p14:creationId xmlns:p14="http://schemas.microsoft.com/office/powerpoint/2010/main" val="33905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"/>
    </mc:Choice>
    <mc:Fallback xmlns="">
      <p:transition spd="slow" advTm="4965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Марафон общественных экологических инициатив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92" y="1935163"/>
            <a:ext cx="4579864" cy="4878213"/>
          </a:xfrm>
        </p:spPr>
      </p:pic>
    </p:spTree>
    <p:extLst>
      <p:ext uri="{BB962C8B-B14F-4D97-AF65-F5344CB8AC3E}">
        <p14:creationId xmlns:p14="http://schemas.microsoft.com/office/powerpoint/2010/main" val="1657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7"/>
    </mc:Choice>
    <mc:Fallback xmlns="">
      <p:transition spd="slow" advTm="5287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Марафон общественных экологических инициатив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3" y="1935163"/>
            <a:ext cx="7209307" cy="4806205"/>
          </a:xfrm>
        </p:spPr>
      </p:pic>
    </p:spTree>
    <p:extLst>
      <p:ext uri="{BB962C8B-B14F-4D97-AF65-F5344CB8AC3E}">
        <p14:creationId xmlns:p14="http://schemas.microsoft.com/office/powerpoint/2010/main" val="36292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"/>
    </mc:Choice>
    <mc:Fallback xmlns="">
      <p:transition spd="slow" advTm="503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Марафон общественных экологических инициатив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61" y="1935163"/>
            <a:ext cx="6526691" cy="4895019"/>
          </a:xfrm>
        </p:spPr>
      </p:pic>
    </p:spTree>
    <p:extLst>
      <p:ext uri="{BB962C8B-B14F-4D97-AF65-F5344CB8AC3E}">
        <p14:creationId xmlns:p14="http://schemas.microsoft.com/office/powerpoint/2010/main" val="25030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"/>
    </mc:Choice>
    <mc:Fallback xmlns="">
      <p:transition spd="slow" advTm="491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ОБЩЕСТВЕННЫЕ</a:t>
            </a:r>
            <a:br>
              <a:rPr lang="ru-RU" sz="6000" dirty="0" smtClean="0"/>
            </a:br>
            <a:r>
              <a:rPr lang="ru-RU" sz="6000" dirty="0" smtClean="0"/>
              <a:t>ИНИЦИАТИВЫ - 2014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3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75">
        <p:fade/>
      </p:transition>
    </mc:Choice>
    <mc:Fallback xmlns="">
      <p:transition spd="med" advTm="487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«Лучший двор»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16832"/>
            <a:ext cx="3423795" cy="22142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96952"/>
            <a:ext cx="3024336" cy="2268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24" y="4221088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2"/>
    </mc:Choice>
    <mc:Fallback xmlns="">
      <p:transition spd="slow" advTm="4852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sz="3600" dirty="0" smtClean="0"/>
              <a:t>Заозерный, 12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1" y="1935163"/>
            <a:ext cx="8335543" cy="4734197"/>
          </a:xfrm>
        </p:spPr>
      </p:pic>
    </p:spTree>
    <p:extLst>
      <p:ext uri="{BB962C8B-B14F-4D97-AF65-F5344CB8AC3E}">
        <p14:creationId xmlns:p14="http://schemas.microsoft.com/office/powerpoint/2010/main" val="12401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"/>
    </mc:Choice>
    <mc:Fallback xmlns="">
      <p:transition spd="slow" advTm="4977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Конкурс «Лучший двор»</a:t>
            </a:r>
            <a:br>
              <a:rPr lang="ru-RU" dirty="0" smtClean="0"/>
            </a:br>
            <a:r>
              <a:rPr lang="ru-RU" sz="4000" dirty="0" smtClean="0"/>
              <a:t>Заозерный, 12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2" y="1935163"/>
            <a:ext cx="8416350" cy="4734197"/>
          </a:xfrm>
        </p:spPr>
      </p:pic>
    </p:spTree>
    <p:extLst>
      <p:ext uri="{BB962C8B-B14F-4D97-AF65-F5344CB8AC3E}">
        <p14:creationId xmlns:p14="http://schemas.microsoft.com/office/powerpoint/2010/main" val="36111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9"/>
    </mc:Choice>
    <mc:Fallback xmlns="">
      <p:transition spd="slow" advTm="483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200" dirty="0" smtClean="0"/>
              <a:t>«Озерск</a:t>
            </a:r>
            <a:r>
              <a:rPr lang="ru-RU" sz="4200" dirty="0"/>
              <a:t>: от автобума к </a:t>
            </a:r>
            <a:r>
              <a:rPr lang="ru-RU" sz="4200" dirty="0" err="1" smtClean="0"/>
              <a:t>велограду</a:t>
            </a:r>
            <a:r>
              <a:rPr lang="ru-RU" sz="4200" dirty="0" smtClean="0"/>
              <a:t>»</a:t>
            </a:r>
            <a:br>
              <a:rPr lang="ru-RU" sz="4200" dirty="0" smtClean="0"/>
            </a:br>
            <a:r>
              <a:rPr lang="ru-RU" sz="2700" dirty="0"/>
              <a:t>Студенческая общественная волонтерская организация </a:t>
            </a:r>
            <a:br>
              <a:rPr lang="ru-RU" sz="2700" dirty="0"/>
            </a:br>
            <a:r>
              <a:rPr lang="ru-RU" sz="2700" dirty="0"/>
              <a:t>ОТИ НИЯУ МИФИ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935163"/>
            <a:ext cx="3662262" cy="4883017"/>
          </a:xfrm>
        </p:spPr>
      </p:pic>
    </p:spTree>
    <p:extLst>
      <p:ext uri="{BB962C8B-B14F-4D97-AF65-F5344CB8AC3E}">
        <p14:creationId xmlns:p14="http://schemas.microsoft.com/office/powerpoint/2010/main" val="41093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"/>
    </mc:Choice>
    <mc:Fallback xmlns="">
      <p:transition spd="slow" advTm="500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/>
              <a:t>Заозерный, 12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2" y="1935163"/>
            <a:ext cx="8416350" cy="4734197"/>
          </a:xfrm>
        </p:spPr>
      </p:pic>
    </p:spTree>
    <p:extLst>
      <p:ext uri="{BB962C8B-B14F-4D97-AF65-F5344CB8AC3E}">
        <p14:creationId xmlns:p14="http://schemas.microsoft.com/office/powerpoint/2010/main" val="33782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"/>
    </mc:Choice>
    <mc:Fallback xmlns="">
      <p:transition spd="slow" advTm="472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 err="1" smtClean="0"/>
              <a:t>ул</a:t>
            </a:r>
            <a:r>
              <a:rPr lang="ru-RU" dirty="0" err="1" smtClean="0"/>
              <a:t>.</a:t>
            </a:r>
            <a:r>
              <a:rPr lang="ru-RU" sz="4000" dirty="0" err="1" smtClean="0"/>
              <a:t>Маяковского</a:t>
            </a:r>
            <a:r>
              <a:rPr lang="ru-RU" sz="4000" dirty="0" smtClean="0"/>
              <a:t>, 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35163"/>
            <a:ext cx="6526691" cy="4895019"/>
          </a:xfrm>
        </p:spPr>
      </p:pic>
    </p:spTree>
    <p:extLst>
      <p:ext uri="{BB962C8B-B14F-4D97-AF65-F5344CB8AC3E}">
        <p14:creationId xmlns:p14="http://schemas.microsoft.com/office/powerpoint/2010/main" val="16768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"/>
    </mc:Choice>
    <mc:Fallback xmlns="">
      <p:transition spd="slow" advTm="4637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 err="1"/>
              <a:t>ул</a:t>
            </a:r>
            <a:r>
              <a:rPr lang="ru-RU" dirty="0" err="1"/>
              <a:t>.</a:t>
            </a:r>
            <a:r>
              <a:rPr lang="ru-RU" sz="4000" dirty="0" err="1"/>
              <a:t>Маяковского</a:t>
            </a:r>
            <a:r>
              <a:rPr lang="ru-RU" sz="4000" dirty="0"/>
              <a:t>, 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61" y="1935163"/>
            <a:ext cx="6454683" cy="4841013"/>
          </a:xfrm>
        </p:spPr>
      </p:pic>
    </p:spTree>
    <p:extLst>
      <p:ext uri="{BB962C8B-B14F-4D97-AF65-F5344CB8AC3E}">
        <p14:creationId xmlns:p14="http://schemas.microsoft.com/office/powerpoint/2010/main" val="31923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903">
        <p:circle/>
      </p:transition>
    </mc:Choice>
    <mc:Fallback xmlns="">
      <p:transition spd="slow" advTm="490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 err="1" smtClean="0"/>
              <a:t>ул</a:t>
            </a:r>
            <a:r>
              <a:rPr lang="ru-RU" dirty="0" err="1" smtClean="0"/>
              <a:t>.</a:t>
            </a:r>
            <a:r>
              <a:rPr lang="ru-RU" sz="4000" dirty="0" err="1" smtClean="0"/>
              <a:t>Свердлова</a:t>
            </a:r>
            <a:r>
              <a:rPr lang="ru-RU" sz="4000" dirty="0" smtClean="0"/>
              <a:t>, 31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7" y="1935164"/>
            <a:ext cx="7330271" cy="4878334"/>
          </a:xfrm>
        </p:spPr>
      </p:pic>
    </p:spTree>
    <p:extLst>
      <p:ext uri="{BB962C8B-B14F-4D97-AF65-F5344CB8AC3E}">
        <p14:creationId xmlns:p14="http://schemas.microsoft.com/office/powerpoint/2010/main" val="3065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"/>
    </mc:Choice>
    <mc:Fallback xmlns="">
      <p:transition spd="slow" advTm="506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 err="1" smtClean="0"/>
              <a:t>ул</a:t>
            </a:r>
            <a:r>
              <a:rPr lang="ru-RU" dirty="0" err="1" smtClean="0"/>
              <a:t>.</a:t>
            </a:r>
            <a:r>
              <a:rPr lang="ru-RU" sz="4000" dirty="0" err="1" smtClean="0"/>
              <a:t>Свердлова</a:t>
            </a:r>
            <a:r>
              <a:rPr lang="ru-RU" sz="4000" dirty="0" smtClean="0"/>
              <a:t>, 31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8" y="1935163"/>
            <a:ext cx="6593824" cy="4389437"/>
          </a:xfrm>
        </p:spPr>
      </p:pic>
    </p:spTree>
    <p:extLst>
      <p:ext uri="{BB962C8B-B14F-4D97-AF65-F5344CB8AC3E}">
        <p14:creationId xmlns:p14="http://schemas.microsoft.com/office/powerpoint/2010/main" val="42178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6"/>
    </mc:Choice>
    <mc:Fallback xmlns="">
      <p:transition spd="slow" advTm="4976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 err="1"/>
              <a:t>ул</a:t>
            </a:r>
            <a:r>
              <a:rPr lang="ru-RU" dirty="0" err="1"/>
              <a:t>.</a:t>
            </a:r>
            <a:r>
              <a:rPr lang="ru-RU" sz="4000" dirty="0" err="1"/>
              <a:t>Свердлова</a:t>
            </a:r>
            <a:r>
              <a:rPr lang="ru-RU" sz="4000" dirty="0"/>
              <a:t>, 31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5" y="1916832"/>
            <a:ext cx="7328065" cy="4878213"/>
          </a:xfrm>
        </p:spPr>
      </p:pic>
    </p:spTree>
    <p:extLst>
      <p:ext uri="{BB962C8B-B14F-4D97-AF65-F5344CB8AC3E}">
        <p14:creationId xmlns:p14="http://schemas.microsoft.com/office/powerpoint/2010/main" val="19350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"/>
    </mc:Choice>
    <mc:Fallback xmlns="">
      <p:transition spd="slow" advTm="504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 err="1" smtClean="0"/>
              <a:t>ул</a:t>
            </a:r>
            <a:r>
              <a:rPr lang="ru-RU" dirty="0" err="1" smtClean="0"/>
              <a:t>.</a:t>
            </a:r>
            <a:r>
              <a:rPr lang="ru-RU" sz="4000" dirty="0" err="1" smtClean="0"/>
              <a:t>Трудящихся</a:t>
            </a:r>
            <a:r>
              <a:rPr lang="ru-RU" sz="4000" dirty="0" smtClean="0"/>
              <a:t>, 39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69" y="1935163"/>
            <a:ext cx="6526691" cy="4895019"/>
          </a:xfrm>
        </p:spPr>
      </p:pic>
    </p:spTree>
    <p:extLst>
      <p:ext uri="{BB962C8B-B14F-4D97-AF65-F5344CB8AC3E}">
        <p14:creationId xmlns:p14="http://schemas.microsoft.com/office/powerpoint/2010/main" val="7892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"/>
    </mc:Choice>
    <mc:Fallback xmlns="">
      <p:transition spd="slow" advTm="4885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«Лучший двор»</a:t>
            </a:r>
            <a:br>
              <a:rPr lang="ru-RU" dirty="0"/>
            </a:br>
            <a:r>
              <a:rPr lang="ru-RU" sz="4000" dirty="0" err="1"/>
              <a:t>ул</a:t>
            </a:r>
            <a:r>
              <a:rPr lang="ru-RU" dirty="0" err="1"/>
              <a:t>.</a:t>
            </a:r>
            <a:r>
              <a:rPr lang="ru-RU" sz="4000" dirty="0" err="1"/>
              <a:t>Трудящихся</a:t>
            </a:r>
            <a:r>
              <a:rPr lang="ru-RU" sz="4000" dirty="0"/>
              <a:t>, 39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7" y="1935163"/>
            <a:ext cx="6504283" cy="4878213"/>
          </a:xfrm>
        </p:spPr>
      </p:pic>
    </p:spTree>
    <p:extLst>
      <p:ext uri="{BB962C8B-B14F-4D97-AF65-F5344CB8AC3E}">
        <p14:creationId xmlns:p14="http://schemas.microsoft.com/office/powerpoint/2010/main" val="20684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04">
        <p:circle/>
      </p:transition>
    </mc:Choice>
    <mc:Fallback xmlns="">
      <p:transition spd="slow" advTm="510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ОБЩЕСТВЕННЫЕ</a:t>
            </a:r>
            <a:br>
              <a:rPr lang="ru-RU" sz="6000" dirty="0" smtClean="0"/>
            </a:br>
            <a:r>
              <a:rPr lang="ru-RU" sz="6000" dirty="0" smtClean="0"/>
              <a:t>ИНИЦИАТИВЫ - 2014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3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63">
        <p:fade/>
      </p:transition>
    </mc:Choice>
    <mc:Fallback xmlns="">
      <p:transition spd="med" advTm="6163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Городской вечер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700" dirty="0" smtClean="0"/>
              <a:t>«Общественные инициативы-2014»</a:t>
            </a:r>
            <a:endParaRPr lang="ru-RU" sz="4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3"/>
            <a:ext cx="7894495" cy="5259708"/>
          </a:xfrm>
        </p:spPr>
      </p:pic>
    </p:spTree>
    <p:extLst>
      <p:ext uri="{BB962C8B-B14F-4D97-AF65-F5344CB8AC3E}">
        <p14:creationId xmlns:p14="http://schemas.microsoft.com/office/powerpoint/2010/main" val="32363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0"/>
    </mc:Choice>
    <mc:Fallback xmlns="">
      <p:transition spd="slow" advTm="503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200" dirty="0" smtClean="0"/>
              <a:t>«Озерск</a:t>
            </a:r>
            <a:r>
              <a:rPr lang="ru-RU" sz="4200" dirty="0"/>
              <a:t>: от автобума к </a:t>
            </a:r>
            <a:r>
              <a:rPr lang="ru-RU" sz="4200" dirty="0" err="1" smtClean="0"/>
              <a:t>велограду</a:t>
            </a:r>
            <a:r>
              <a:rPr lang="ru-RU" sz="4200" dirty="0" smtClean="0"/>
              <a:t>»</a:t>
            </a:r>
            <a:br>
              <a:rPr lang="ru-RU" sz="4200" dirty="0" smtClean="0"/>
            </a:br>
            <a:r>
              <a:rPr lang="ru-RU" sz="2700" dirty="0"/>
              <a:t>Студенческая общественная волонтерская организация </a:t>
            </a:r>
            <a:br>
              <a:rPr lang="ru-RU" sz="2700" dirty="0"/>
            </a:br>
            <a:r>
              <a:rPr lang="ru-RU" sz="2700" dirty="0"/>
              <a:t>ОТИ НИЯУ МИФИ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9" y="1970880"/>
            <a:ext cx="7263743" cy="4842495"/>
          </a:xfrm>
        </p:spPr>
      </p:pic>
    </p:spTree>
    <p:extLst>
      <p:ext uri="{BB962C8B-B14F-4D97-AF65-F5344CB8AC3E}">
        <p14:creationId xmlns:p14="http://schemas.microsoft.com/office/powerpoint/2010/main" val="12091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"/>
    </mc:Choice>
    <mc:Fallback xmlns="">
      <p:transition spd="slow" advTm="5016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Городской вечер </a:t>
            </a:r>
            <a:r>
              <a:rPr lang="ru-RU" dirty="0"/>
              <a:t/>
            </a:r>
            <a:br>
              <a:rPr lang="ru-RU" dirty="0"/>
            </a:br>
            <a:r>
              <a:rPr lang="ru-RU" sz="4700" dirty="0"/>
              <a:t>«Общественные инициативы-2014»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95289"/>
            <a:ext cx="8136903" cy="5421212"/>
          </a:xfrm>
        </p:spPr>
      </p:pic>
    </p:spTree>
    <p:extLst>
      <p:ext uri="{BB962C8B-B14F-4D97-AF65-F5344CB8AC3E}">
        <p14:creationId xmlns:p14="http://schemas.microsoft.com/office/powerpoint/2010/main" val="50831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"/>
    </mc:Choice>
    <mc:Fallback xmlns="">
      <p:transition spd="slow" advTm="4738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Городской вечер </a:t>
            </a:r>
            <a:r>
              <a:rPr lang="ru-RU" dirty="0"/>
              <a:t/>
            </a:r>
            <a:br>
              <a:rPr lang="ru-RU" dirty="0"/>
            </a:br>
            <a:r>
              <a:rPr lang="ru-RU" sz="4700" dirty="0"/>
              <a:t>«Общественные инициативы-2014»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268761"/>
            <a:ext cx="8326814" cy="5547740"/>
          </a:xfrm>
        </p:spPr>
      </p:pic>
    </p:spTree>
    <p:extLst>
      <p:ext uri="{BB962C8B-B14F-4D97-AF65-F5344CB8AC3E}">
        <p14:creationId xmlns:p14="http://schemas.microsoft.com/office/powerpoint/2010/main" val="32749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"/>
    </mc:Choice>
    <mc:Fallback xmlns="">
      <p:transition spd="slow" advTm="510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200" dirty="0" smtClean="0"/>
              <a:t>«Озерск</a:t>
            </a:r>
            <a:r>
              <a:rPr lang="ru-RU" sz="4200" dirty="0"/>
              <a:t>: от автобума к </a:t>
            </a:r>
            <a:r>
              <a:rPr lang="ru-RU" sz="4200" dirty="0" err="1" smtClean="0"/>
              <a:t>велограду</a:t>
            </a:r>
            <a:r>
              <a:rPr lang="ru-RU" sz="4200" dirty="0" smtClean="0"/>
              <a:t>»</a:t>
            </a:r>
            <a:br>
              <a:rPr lang="ru-RU" sz="4200" dirty="0" smtClean="0"/>
            </a:br>
            <a:r>
              <a:rPr lang="ru-RU" sz="2700" dirty="0"/>
              <a:t>Студенческая общественная волонтерская организация </a:t>
            </a:r>
            <a:br>
              <a:rPr lang="ru-RU" sz="2700" dirty="0"/>
            </a:br>
            <a:r>
              <a:rPr lang="ru-RU" sz="2700" dirty="0"/>
              <a:t>ОТИ НИЯУ МИФИ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3" y="1935163"/>
            <a:ext cx="7344725" cy="4878213"/>
          </a:xfrm>
        </p:spPr>
      </p:pic>
    </p:spTree>
    <p:extLst>
      <p:ext uri="{BB962C8B-B14F-4D97-AF65-F5344CB8AC3E}">
        <p14:creationId xmlns:p14="http://schemas.microsoft.com/office/powerpoint/2010/main" val="22366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4"/>
    </mc:Choice>
    <mc:Fallback xmlns="">
      <p:transition spd="slow" advTm="497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200" dirty="0" smtClean="0"/>
              <a:t>«Озерск</a:t>
            </a:r>
            <a:r>
              <a:rPr lang="ru-RU" sz="4200" dirty="0"/>
              <a:t>: от автобума к </a:t>
            </a:r>
            <a:r>
              <a:rPr lang="ru-RU" sz="4200" dirty="0" err="1" smtClean="0"/>
              <a:t>велограду</a:t>
            </a:r>
            <a:r>
              <a:rPr lang="ru-RU" sz="4200" dirty="0" smtClean="0"/>
              <a:t>»</a:t>
            </a:r>
            <a:br>
              <a:rPr lang="ru-RU" sz="4200" dirty="0" smtClean="0"/>
            </a:br>
            <a:r>
              <a:rPr lang="ru-RU" sz="2700" dirty="0"/>
              <a:t>Студенческая общественная волонтерская организация </a:t>
            </a:r>
            <a:br>
              <a:rPr lang="ru-RU" sz="2700" dirty="0"/>
            </a:br>
            <a:r>
              <a:rPr lang="ru-RU" sz="2700" dirty="0"/>
              <a:t>ОТИ НИЯУ МИФИ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7" y="1935163"/>
            <a:ext cx="6504283" cy="4878213"/>
          </a:xfrm>
        </p:spPr>
      </p:pic>
    </p:spTree>
    <p:extLst>
      <p:ext uri="{BB962C8B-B14F-4D97-AF65-F5344CB8AC3E}">
        <p14:creationId xmlns:p14="http://schemas.microsoft.com/office/powerpoint/2010/main" val="4022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"/>
    </mc:Choice>
    <mc:Fallback xmlns="">
      <p:transition spd="slow" advTm="500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700" dirty="0" smtClean="0"/>
              <a:t>«Озерск</a:t>
            </a:r>
            <a:r>
              <a:rPr lang="ru-RU" sz="4700" dirty="0"/>
              <a:t>: от автобума к </a:t>
            </a:r>
            <a:r>
              <a:rPr lang="ru-RU" sz="4700" dirty="0" err="1" smtClean="0"/>
              <a:t>велограду</a:t>
            </a:r>
            <a:r>
              <a:rPr lang="ru-RU" sz="4700" dirty="0" smtClean="0"/>
              <a:t>»</a:t>
            </a:r>
            <a:br>
              <a:rPr lang="ru-RU" sz="4700" dirty="0" smtClean="0"/>
            </a:br>
            <a:r>
              <a:rPr lang="ru-RU" sz="2700" dirty="0"/>
              <a:t>Студенческая общественная волонтерская организация </a:t>
            </a:r>
            <a:br>
              <a:rPr lang="ru-RU" sz="2700" dirty="0"/>
            </a:br>
            <a:r>
              <a:rPr lang="ru-RU" sz="2700" dirty="0"/>
              <a:t>ОТИ НИЯУ МИФИ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35163"/>
            <a:ext cx="7317319" cy="4878213"/>
          </a:xfrm>
        </p:spPr>
      </p:pic>
    </p:spTree>
    <p:extLst>
      <p:ext uri="{BB962C8B-B14F-4D97-AF65-F5344CB8AC3E}">
        <p14:creationId xmlns:p14="http://schemas.microsoft.com/office/powerpoint/2010/main" val="28911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"/>
    </mc:Choice>
    <mc:Fallback xmlns="">
      <p:transition spd="slow" advTm="491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472</TotalTime>
  <Words>277</Words>
  <Application>Microsoft Office PowerPoint</Application>
  <PresentationFormat>Экран (4:3)</PresentationFormat>
  <Paragraphs>61</Paragraphs>
  <Slides>61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  <vt:variant>
        <vt:lpstr>Произвольные показы</vt:lpstr>
      </vt:variant>
      <vt:variant>
        <vt:i4>1</vt:i4>
      </vt:variant>
    </vt:vector>
  </HeadingPairs>
  <TitlesOfParts>
    <vt:vector size="63" baseType="lpstr">
      <vt:lpstr>Поток</vt:lpstr>
      <vt:lpstr>ОБЩЕСТВЕННЫЕ ИНИЦИАТИВЫ - 2014</vt:lpstr>
      <vt:lpstr>Муниципальный конкурс социальных проектов</vt:lpstr>
      <vt:lpstr>       «Озерск: от автобума к велограду» Студенческая общественная волонтерская организация  ОТИ НИЯУ МИФИ</vt:lpstr>
      <vt:lpstr>«Озерск: от автобума к велограду» Студенческая общественная волонтерская организация  ОТИ НИЯУ МИФИ</vt:lpstr>
      <vt:lpstr>«Озерск: от автобума к велограду» Студенческая общественная волонтерская организация  ОТИ НИЯУ МИФИ</vt:lpstr>
      <vt:lpstr>«Озерск: от автобума к велограду» Студенческая общественная волонтерская организация  ОТИ НИЯУ МИФИ</vt:lpstr>
      <vt:lpstr>«Озерск: от автобума к велограду» Студенческая общественная волонтерская организация  ОТИ НИЯУ МИФИ</vt:lpstr>
      <vt:lpstr>«Озерск: от автобума к велограду» Студенческая общественная волонтерская организация  ОТИ НИЯУ МИФИ</vt:lpstr>
      <vt:lpstr>«Озерск: от автобума к велограду» Студенческая общественная волонтерская организация  ОТИ НИЯУ МИФИ</vt:lpstr>
      <vt:lpstr>«Дерево любви» Общественная волонтерская организация «Открытые сердца»</vt:lpstr>
      <vt:lpstr>«Дерево любви» Общественная волонтерская организация «Открытые сердца»</vt:lpstr>
      <vt:lpstr>«Дерево любви» Общественная волонтерская организация «Открытые сердца»</vt:lpstr>
      <vt:lpstr>«Дерево любви» Общественная волонтерская организация «Открытые сердца»</vt:lpstr>
      <vt:lpstr>«Вечная память Герою войны» Совет ветеранов ОГО</vt:lpstr>
      <vt:lpstr>«Вечная память Герою войны» Совет ветеранов ОГО</vt:lpstr>
      <vt:lpstr>«Вечная память Герою войны» Совет ветеранов ОГО</vt:lpstr>
      <vt:lpstr>«Вечная память Герою войны» Совет ветеранов ОГО</vt:lpstr>
      <vt:lpstr>«Вечная память Герою войны» Совет ветеранов ОГО</vt:lpstr>
      <vt:lpstr>«Мужеству ликвидаторов радиационных аварий» Городская общественная организация «Союз-Чернобыль»</vt:lpstr>
      <vt:lpstr>«Мужеству ликвидаторов радиационных аварий» Городская общественная организация «Союз-Чернобыль»</vt:lpstr>
      <vt:lpstr>«Мужеству ликвидаторов радиационных аварий» Городская общественная организация «Союз-Чернобыль»</vt:lpstr>
      <vt:lpstr>«Мужеству ликвидаторов радиационных аварий» Городская общественная организация «Союз-Чернобыль»</vt:lpstr>
      <vt:lpstr>«Мужеству ликвидаторов радиационных аварий» Городская общественная организация «Союз-Чернобыль»</vt:lpstr>
      <vt:lpstr>«Этот старый новый двор!» Советы МКД по ул. Уральской №№ 16, 18,  ул. Космонавтов №№9, 11, ул. Советской №35</vt:lpstr>
      <vt:lpstr>«Этот старый новый двор!» Советы МКД по ул. Уральской №№ 16, 18,  ул. Космонавтов №№9, 11, ул. Советской №35</vt:lpstr>
      <vt:lpstr>«Этот старый новый двор!» Советы МКД по ул. Уральской №№ 16, 18,  ул. Космонавтов №№9, 11, ул. Советской №35</vt:lpstr>
      <vt:lpstr>«Этот старый новый двор!» Советы МКД по ул. Уральской №№ 16, 18,  ул. Космонавтов №№9, 11, ул. Советской №35</vt:lpstr>
      <vt:lpstr>«Этот старый новый двор!» Советы МКД по ул. Уральской №№ 16, 18,  ул. Космонавтов №№9, 11, ул. Советской №35</vt:lpstr>
      <vt:lpstr>«Благоустройство дворовой территории» Совет МКД по ул. Семенова, 13</vt:lpstr>
      <vt:lpstr>«Благоустройство дворовой территории» Совет МКД по ул. Семенова, 13</vt:lpstr>
      <vt:lpstr>«Благоустройство дворовой территории» Совет МКД по ул. Семенова, 13</vt:lpstr>
      <vt:lpstr>«Благоустройство дворовой территории» Совет МКД по ул. Семенова, 13</vt:lpstr>
      <vt:lpstr>ОБЩЕСТВЕННЫЕ ИНИЦИАТИВЫ - 2014</vt:lpstr>
      <vt:lpstr>Неделя рабочей профессии</vt:lpstr>
      <vt:lpstr>Неделя рабочей профессии</vt:lpstr>
      <vt:lpstr>Неделя рабочей профессии</vt:lpstr>
      <vt:lpstr>Неделя рабочей профессии</vt:lpstr>
      <vt:lpstr>ОБЩЕСТВЕННЫЕ ИНИЦИАТИВЫ - 2014</vt:lpstr>
      <vt:lpstr>Марафон общественных экологических инициатив</vt:lpstr>
      <vt:lpstr>Марафон общественных экологических инициатив</vt:lpstr>
      <vt:lpstr>Марафон общественных экологических инициатив</vt:lpstr>
      <vt:lpstr>Марафон общественных экологических инициатив</vt:lpstr>
      <vt:lpstr>Марафон общественных экологических инициатив</vt:lpstr>
      <vt:lpstr>Марафон общественных экологических инициатив</vt:lpstr>
      <vt:lpstr>Марафон общественных экологических инициатив</vt:lpstr>
      <vt:lpstr>ОБЩЕСТВЕННЫЕ ИНИЦИАТИВЫ - 2014</vt:lpstr>
      <vt:lpstr>Конкурс «Лучший двор»</vt:lpstr>
      <vt:lpstr>Конкурс «Лучший двор» Заозерный, 12</vt:lpstr>
      <vt:lpstr> Конкурс «Лучший двор» Заозерный, 12</vt:lpstr>
      <vt:lpstr>Конкурс «Лучший двор» Заозерный, 12</vt:lpstr>
      <vt:lpstr>Конкурс «Лучший двор» ул.Маяковского, 2</vt:lpstr>
      <vt:lpstr>Конкурс «Лучший двор» ул.Маяковского, 2</vt:lpstr>
      <vt:lpstr>Конкурс «Лучший двор» ул.Свердлова, 31</vt:lpstr>
      <vt:lpstr>Конкурс «Лучший двор» ул.Свердлова, 31</vt:lpstr>
      <vt:lpstr>Конкурс «Лучший двор» ул.Свердлова, 31</vt:lpstr>
      <vt:lpstr>Конкурс «Лучший двор» ул.Трудящихся, 39</vt:lpstr>
      <vt:lpstr>Конкурс «Лучший двор» ул.Трудящихся, 39</vt:lpstr>
      <vt:lpstr>ОБЩЕСТВЕННЫЕ ИНИЦИАТИВЫ - 2014</vt:lpstr>
      <vt:lpstr>Городской вечер  «Общественные инициативы-2014»</vt:lpstr>
      <vt:lpstr>Городской вечер  «Общественные инициативы-2014»</vt:lpstr>
      <vt:lpstr>Городской вечер  «Общественные инициативы-2014»</vt:lpstr>
      <vt:lpstr>Произвольный показ 1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ОБЩЕСТВЕННЫЕ ИНИЦИАТИВЫ - 2014</dc:title>
  <dc:creator>U_DEP_KOZ</dc:creator>
  <cp:lastModifiedBy>U_DEP_KOZ</cp:lastModifiedBy>
  <cp:revision>33</cp:revision>
  <dcterms:created xsi:type="dcterms:W3CDTF">2014-12-08T03:46:54Z</dcterms:created>
  <dcterms:modified xsi:type="dcterms:W3CDTF">2015-01-12T07:18:20Z</dcterms:modified>
</cp:coreProperties>
</file>