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680A16E-3CE2-412C-BFAE-D9DEB734BEB5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754F382-938C-4115-863D-7147EDCB94D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Конкурс «</a:t>
            </a:r>
            <a:r>
              <a:rPr lang="ru-RU" smtClean="0"/>
              <a:t>Лучший двор-2015»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Совет территориального общественного самоуправления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147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20688"/>
            <a:ext cx="831692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"/>
    </mc:Choice>
    <mc:Fallback xmlns="">
      <p:transition spd="slow" advTm="502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12652"/>
            <a:ext cx="5904656" cy="62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"/>
    </mc:Choice>
    <mc:Fallback xmlns="">
      <p:transition spd="slow" advTm="510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9541"/>
            <a:ext cx="8352928" cy="55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"/>
    </mc:Choice>
    <mc:Fallback xmlns="">
      <p:transition spd="slow" advTm="494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739263" cy="62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"/>
    </mc:Choice>
    <mc:Fallback xmlns="">
      <p:transition spd="slow" advTm="488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92696"/>
            <a:ext cx="8208911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4"/>
    </mc:Choice>
    <mc:Fallback xmlns="">
      <p:transition spd="slow" advTm="507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6" y="404665"/>
            <a:ext cx="758523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1"/>
    </mc:Choice>
    <mc:Fallback xmlns="">
      <p:transition spd="slow" advTm="493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1" y="596684"/>
            <a:ext cx="8460941" cy="56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9"/>
    </mc:Choice>
    <mc:Fallback xmlns="">
      <p:transition spd="slow" advTm="506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0891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"/>
    </mc:Choice>
    <mc:Fallback xmlns="">
      <p:transition spd="slow" advTm="493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3100"/>
            <a:ext cx="7338401" cy="60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"/>
    </mc:Choice>
    <mc:Fallback xmlns="">
      <p:transition spd="slow" advTm="493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1" y="620688"/>
            <a:ext cx="8424935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3"/>
    </mc:Choice>
    <mc:Fallback xmlns="">
      <p:transition spd="slow" advTm="46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" y="804672"/>
            <a:ext cx="7906512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"/>
    </mc:Choice>
    <mc:Fallback xmlns="">
      <p:transition spd="slow" advTm="47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316922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4"/>
    </mc:Choice>
    <mc:Fallback xmlns="">
      <p:transition spd="slow" advTm="506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9" y="296650"/>
            <a:ext cx="8400935" cy="63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4"/>
    </mc:Choice>
    <mc:Fallback xmlns="">
      <p:transition spd="slow" advTm="486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3"/>
            <a:ext cx="8064898" cy="60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"/>
    </mc:Choice>
    <mc:Fallback xmlns="">
      <p:transition spd="slow" advTm="486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658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5"/>
    </mc:Choice>
    <mc:Fallback xmlns="">
      <p:transition spd="slow" advTm="508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"/>
    </mc:Choice>
    <mc:Fallback xmlns="">
      <p:transition spd="slow" advTm="495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65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3"/>
    </mc:Choice>
    <mc:Fallback xmlns="">
      <p:transition spd="slow" advTm="507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1275"/>
            <a:ext cx="7272808" cy="628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"/>
    </mc:Choice>
    <mc:Fallback xmlns="">
      <p:transition spd="slow" advTm="509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1" y="332656"/>
            <a:ext cx="825691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8"/>
    </mc:Choice>
    <mc:Fallback xmlns="">
      <p:transition spd="slow" advTm="484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6652"/>
            <a:ext cx="8304923" cy="62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"/>
    </mc:Choice>
    <mc:Fallback xmlns="">
      <p:transition spd="slow" advTm="502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0"/>
    </mc:Choice>
    <mc:Fallback xmlns="">
      <p:transition spd="slow" advTm="501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2" y="1046335"/>
            <a:ext cx="7147995" cy="47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1"/>
    </mc:Choice>
    <mc:Fallback xmlns="">
      <p:transition spd="slow" advTm="491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8"/>
    </mc:Choice>
    <mc:Fallback xmlns="">
      <p:transition spd="slow" advTm="490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65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7"/>
    </mc:Choice>
    <mc:Fallback xmlns="">
      <p:transition spd="slow" advTm="4997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4690"/>
            <a:ext cx="8388932" cy="55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4"/>
    </mc:Choice>
    <mc:Fallback xmlns="">
      <p:transition spd="slow" advTm="506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4690"/>
            <a:ext cx="8280920" cy="55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"/>
    </mc:Choice>
    <mc:Fallback xmlns="">
      <p:transition spd="slow" advTm="497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1" y="620688"/>
            <a:ext cx="8316923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4"/>
    </mc:Choice>
    <mc:Fallback xmlns="">
      <p:transition spd="slow" advTm="492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55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"/>
    </mc:Choice>
    <mc:Fallback xmlns="">
      <p:transition spd="slow" advTm="498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"/>
    </mc:Choice>
    <mc:Fallback xmlns="">
      <p:transition spd="slow" advTm="504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5" y="764704"/>
            <a:ext cx="810090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9"/>
    </mc:Choice>
    <mc:Fallback xmlns="">
      <p:transition spd="slow" advTm="498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2" y="1046335"/>
            <a:ext cx="7147995" cy="47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"/>
    </mc:Choice>
    <mc:Fallback xmlns="">
      <p:transition spd="slow" advTm="505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2" y="1046335"/>
            <a:ext cx="7147995" cy="47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8"/>
    </mc:Choice>
    <mc:Fallback xmlns="">
      <p:transition spd="slow" advTm="49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92696"/>
            <a:ext cx="820891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"/>
    </mc:Choice>
    <mc:Fallback xmlns="">
      <p:transition spd="slow" advTm="532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92696"/>
            <a:ext cx="8208911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"/>
    </mc:Choice>
    <mc:Fallback xmlns="">
      <p:transition spd="slow" advTm="507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92696"/>
            <a:ext cx="8208911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"/>
    </mc:Choice>
    <mc:Fallback xmlns="">
      <p:transition spd="slow" advTm="5508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39</TotalTime>
  <Words>9</Words>
  <Application>Microsoft Office PowerPoint</Application>
  <PresentationFormat>Экран (4:3)</PresentationFormat>
  <Paragraphs>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Бумажная</vt:lpstr>
      <vt:lpstr>Конкурс «Лучший двор-2015»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U_DEP_KOZ</dc:creator>
  <cp:lastModifiedBy>U_DEP_KOZ</cp:lastModifiedBy>
  <cp:revision>5</cp:revision>
  <dcterms:created xsi:type="dcterms:W3CDTF">2015-10-06T05:27:43Z</dcterms:created>
  <dcterms:modified xsi:type="dcterms:W3CDTF">2016-02-08T10:01:35Z</dcterms:modified>
</cp:coreProperties>
</file>